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5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9B09C5-9507-4C8B-90B4-E5005F2AECA2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131257-C9E6-49B9-B3E6-5904E0FEE2EE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Elementary Education through Ocean Inquiry: </a:t>
            </a:r>
            <a:br>
              <a:rPr lang="en-US" dirty="0" smtClean="0"/>
            </a:br>
            <a:r>
              <a:rPr lang="en-US" dirty="0" smtClean="0"/>
              <a:t>Final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Tide Pool Field Study Unit</a:t>
            </a:r>
          </a:p>
          <a:p>
            <a:r>
              <a:rPr lang="en-US" dirty="0" smtClean="0"/>
              <a:t>Trina Forrest</a:t>
            </a:r>
          </a:p>
          <a:p>
            <a:r>
              <a:rPr lang="en-US" dirty="0" smtClean="0"/>
              <a:t>Grade 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Student 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What was your task, the ultimate goal or outcome for this activity?  (This relates to the challenge that you were given.) </a:t>
            </a:r>
          </a:p>
          <a:p>
            <a:pPr>
              <a:buNone/>
            </a:pPr>
            <a:endParaRPr lang="en-US" dirty="0" smtClean="0"/>
          </a:p>
          <a:p>
            <a:pPr lvl="0"/>
            <a:r>
              <a:rPr lang="en-US" dirty="0" smtClean="0"/>
              <a:t>What are some important concepts, factors and ideas that you discovered/learned?  (Remember – you may have heard or known about the concept before your challenge; try to jot down something new about it.) 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 lvl="0"/>
            <a:r>
              <a:rPr lang="en-US" dirty="0" smtClean="0"/>
              <a:t>  How did you solve the problem or task? Did you reach your goal? Explain.   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 lvl="0"/>
            <a:r>
              <a:rPr lang="en-US" dirty="0" smtClean="0"/>
              <a:t>Were your ideas good or bad?  Would you make revisions to changes if you had to do it again?  Explain.   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 lvl="0"/>
            <a:r>
              <a:rPr lang="en-US" dirty="0" smtClean="0"/>
              <a:t>How could your activity and the manner by which you approached or solved it be important to a real-life situation? 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Curriculum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 objectives of lessons were developed for the students to gain empathy and understanding of the plants and animals that live on the coast.</a:t>
            </a:r>
          </a:p>
          <a:p>
            <a:r>
              <a:rPr lang="en-US" dirty="0" smtClean="0"/>
              <a:t>Place-based education</a:t>
            </a:r>
          </a:p>
          <a:p>
            <a:r>
              <a:rPr lang="en-US" dirty="0" smtClean="0"/>
              <a:t>Making the coastline more meaningful to the students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Engagement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Exciting technology</a:t>
            </a:r>
          </a:p>
          <a:p>
            <a:r>
              <a:rPr lang="en-US" dirty="0" smtClean="0"/>
              <a:t>Thought provoking video</a:t>
            </a:r>
          </a:p>
          <a:p>
            <a:r>
              <a:rPr lang="en-US" dirty="0" smtClean="0"/>
              <a:t>Students motivated to explore their topics of study through their own discovery</a:t>
            </a:r>
          </a:p>
          <a:p>
            <a:r>
              <a:rPr lang="en-US" dirty="0" smtClean="0"/>
              <a:t>Field study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 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lessons designed for 90 minute learning periods</a:t>
            </a:r>
          </a:p>
          <a:p>
            <a:r>
              <a:rPr lang="en-US" dirty="0" smtClean="0"/>
              <a:t>Written for a total of approx. 62 students broken into three classes of 20-21 students.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Sense of Place Introduction:  Draw where you live.</a:t>
            </a:r>
          </a:p>
          <a:p>
            <a:r>
              <a:rPr lang="en-US" dirty="0" smtClean="0"/>
              <a:t>Google Earth</a:t>
            </a:r>
          </a:p>
          <a:p>
            <a:r>
              <a:rPr lang="en-US" dirty="0" smtClean="0"/>
              <a:t>Paperless brainstorming of how the ocean affects our sense of place</a:t>
            </a:r>
          </a:p>
          <a:p>
            <a:r>
              <a:rPr lang="en-US" dirty="0" smtClean="0"/>
              <a:t>Smart Board Chart Talk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2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Amazon Ecosystems with Jeff Corwin</a:t>
            </a:r>
          </a:p>
          <a:p>
            <a:r>
              <a:rPr lang="en-US" dirty="0" smtClean="0"/>
              <a:t>Ecosystem Review</a:t>
            </a:r>
          </a:p>
          <a:p>
            <a:r>
              <a:rPr lang="en-US" dirty="0" smtClean="0"/>
              <a:t>Assignment of Plum Island Organism Research Project</a:t>
            </a:r>
          </a:p>
          <a:p>
            <a:r>
              <a:rPr lang="en-US" dirty="0" smtClean="0"/>
              <a:t>Research and Technology Skills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Rubric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Habitat:  Start large (continent) and work down to be as specific as possible (tree vs. shrub) 5 pts.</a:t>
            </a:r>
          </a:p>
          <a:p>
            <a:pPr lvl="0"/>
            <a:r>
              <a:rPr lang="en-US" dirty="0" smtClean="0"/>
              <a:t>Niche:  eats and does 5pts.</a:t>
            </a:r>
          </a:p>
          <a:p>
            <a:pPr lvl="0"/>
            <a:r>
              <a:rPr lang="en-US" dirty="0" smtClean="0"/>
              <a:t>Population 5pts.</a:t>
            </a:r>
          </a:p>
          <a:p>
            <a:pPr lvl="0"/>
            <a:r>
              <a:rPr lang="en-US" dirty="0" smtClean="0"/>
              <a:t>Community 5pts.</a:t>
            </a:r>
          </a:p>
          <a:p>
            <a:pPr lvl="0"/>
            <a:r>
              <a:rPr lang="en-US" dirty="0" smtClean="0"/>
              <a:t>Consumer Information: Carnivore, Omnivore, Herbivore, Scavenger.  Give specific details of diet.  5pts.</a:t>
            </a:r>
          </a:p>
          <a:p>
            <a:pPr lvl="0"/>
            <a:r>
              <a:rPr lang="en-US" dirty="0" smtClean="0"/>
              <a:t>Food Chain/Web Example:  Use Inspiration software to cut and paste a community food web into your slide show.  10pts.</a:t>
            </a:r>
          </a:p>
          <a:p>
            <a:pPr lvl="0"/>
            <a:r>
              <a:rPr lang="en-US" dirty="0" smtClean="0"/>
              <a:t>Adaptations:  Identify whether the adaptation is structural, behavioral, and/or learned. 5pts.</a:t>
            </a:r>
          </a:p>
          <a:p>
            <a:pPr lvl="0"/>
            <a:r>
              <a:rPr lang="en-US" dirty="0" smtClean="0"/>
              <a:t>Communication Skills- Review your Habit of Learning Communication Rubric.  5pts.</a:t>
            </a:r>
          </a:p>
          <a:p>
            <a:pPr lvl="0"/>
            <a:r>
              <a:rPr lang="en-US" dirty="0" smtClean="0"/>
              <a:t>Field Study Research- At least one piece of organism evidence should accompany your presentation (i.e. photo, video, specimen</a:t>
            </a:r>
            <a:r>
              <a:rPr lang="en-US" dirty="0" smtClean="0"/>
              <a:t>, etc</a:t>
            </a:r>
            <a:r>
              <a:rPr lang="en-US" dirty="0" smtClean="0"/>
              <a:t>.) 20pts.</a:t>
            </a:r>
          </a:p>
          <a:p>
            <a:r>
              <a:rPr lang="en-US" dirty="0" smtClean="0"/>
              <a:t>Total Points:  _____/50 total points</a:t>
            </a:r>
          </a:p>
          <a:p>
            <a:r>
              <a:rPr lang="en-US" dirty="0" smtClean="0"/>
              <a:t>Comments: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Lesson 3- Field Study at Plum Island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Virtual fieldtrip- Google Earth</a:t>
            </a:r>
          </a:p>
          <a:p>
            <a:r>
              <a:rPr lang="en-US" dirty="0" smtClean="0"/>
              <a:t>Field Documentation:  digital photo, video, </a:t>
            </a:r>
            <a:r>
              <a:rPr lang="en-US" dirty="0" err="1" smtClean="0"/>
              <a:t>moltings</a:t>
            </a:r>
            <a:r>
              <a:rPr lang="en-US" dirty="0" smtClean="0"/>
              <a:t>, etc.</a:t>
            </a:r>
          </a:p>
          <a:p>
            <a:r>
              <a:rPr lang="en-US" dirty="0" smtClean="0"/>
              <a:t>Equipment lesson:  Staying organized on in the field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  Point Presentations including field study evidence.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</TotalTime>
  <Words>349</Words>
  <Application>Microsoft Office PowerPoint</Application>
  <PresentationFormat>On-screen Show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Elementary Education through Ocean Inquiry:  Final Project</vt:lpstr>
      <vt:lpstr>Curriculum Overview</vt:lpstr>
      <vt:lpstr>Engagement</vt:lpstr>
      <vt:lpstr>Class Set-up</vt:lpstr>
      <vt:lpstr>Lesson 1</vt:lpstr>
      <vt:lpstr>Lesson 2 </vt:lpstr>
      <vt:lpstr>Presentation Rubric</vt:lpstr>
      <vt:lpstr>Lesson 3- Field Study at Plum Island</vt:lpstr>
      <vt:lpstr>Final Assessment</vt:lpstr>
      <vt:lpstr>Final Student Reflection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Elementary Education through Ocean Inquiry:  Final Project</dc:title>
  <dc:creator>Trina</dc:creator>
  <cp:lastModifiedBy>Trina</cp:lastModifiedBy>
  <cp:revision>4</cp:revision>
  <dcterms:created xsi:type="dcterms:W3CDTF">2011-04-29T00:06:19Z</dcterms:created>
  <dcterms:modified xsi:type="dcterms:W3CDTF">2011-04-29T00:33:09Z</dcterms:modified>
</cp:coreProperties>
</file>